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2" r:id="rId1"/>
  </p:sldMasterIdLst>
  <p:sldIdLst>
    <p:sldId id="258" r:id="rId2"/>
    <p:sldId id="261" r:id="rId3"/>
    <p:sldId id="262" r:id="rId4"/>
    <p:sldId id="259" r:id="rId5"/>
    <p:sldId id="263" r:id="rId6"/>
    <p:sldId id="269" r:id="rId7"/>
    <p:sldId id="272" r:id="rId8"/>
    <p:sldId id="273" r:id="rId9"/>
    <p:sldId id="275" r:id="rId10"/>
    <p:sldId id="274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3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7CECC12-F97C-41A1-93F7-F2A6E352947F}" type="datetimeFigureOut">
              <a:rPr lang="en-IN" smtClean="0"/>
              <a:t>12-03-2024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274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CC12-F97C-41A1-93F7-F2A6E352947F}" type="datetimeFigureOut">
              <a:rPr lang="en-IN" smtClean="0"/>
              <a:t>12-03-2024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31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CC12-F97C-41A1-93F7-F2A6E352947F}" type="datetimeFigureOut">
              <a:rPr lang="en-IN" smtClean="0"/>
              <a:t>12-03-2024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803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CC12-F97C-41A1-93F7-F2A6E352947F}" type="datetimeFigureOut">
              <a:rPr lang="en-IN" smtClean="0"/>
              <a:t>12-03-2024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532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CC12-F97C-41A1-93F7-F2A6E352947F}" type="datetimeFigureOut">
              <a:rPr lang="en-IN" smtClean="0"/>
              <a:t>12-03-2024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109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CC12-F97C-41A1-93F7-F2A6E352947F}" type="datetimeFigureOut">
              <a:rPr lang="en-IN" smtClean="0"/>
              <a:t>12-03-2024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308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CC12-F97C-41A1-93F7-F2A6E352947F}" type="datetimeFigureOut">
              <a:rPr lang="en-IN" smtClean="0"/>
              <a:t>12-03-2024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803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CC12-F97C-41A1-93F7-F2A6E352947F}" type="datetimeFigureOut">
              <a:rPr lang="en-IN" smtClean="0"/>
              <a:t>12-03-2024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532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CC12-F97C-41A1-93F7-F2A6E352947F}" type="datetimeFigureOut">
              <a:rPr lang="en-IN" smtClean="0"/>
              <a:t>12-03-2024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355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CC12-F97C-41A1-93F7-F2A6E352947F}" type="datetimeFigureOut">
              <a:rPr lang="en-IN" smtClean="0"/>
              <a:t>12-03-2024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809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CC12-F97C-41A1-93F7-F2A6E352947F}" type="datetimeFigureOut">
              <a:rPr lang="en-IN" smtClean="0"/>
              <a:t>12-03-2024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41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CC12-F97C-41A1-93F7-F2A6E352947F}" type="datetimeFigureOut">
              <a:rPr lang="en-IN" smtClean="0"/>
              <a:t>12-03-2024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131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CC12-F97C-41A1-93F7-F2A6E352947F}" type="datetimeFigureOut">
              <a:rPr lang="en-IN" smtClean="0"/>
              <a:t>12-03-2024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42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CC12-F97C-41A1-93F7-F2A6E352947F}" type="datetimeFigureOut">
              <a:rPr lang="en-IN" smtClean="0"/>
              <a:t>12-03-2024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028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CC12-F97C-41A1-93F7-F2A6E352947F}" type="datetimeFigureOut">
              <a:rPr lang="en-IN" smtClean="0"/>
              <a:t>12-03-2024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39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CC12-F97C-41A1-93F7-F2A6E352947F}" type="datetimeFigureOut">
              <a:rPr lang="en-IN" smtClean="0"/>
              <a:t>12-03-2024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107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ECC12-F97C-41A1-93F7-F2A6E352947F}" type="datetimeFigureOut">
              <a:rPr lang="en-IN" smtClean="0"/>
              <a:t>12-03-2024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58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0C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CECC12-F97C-41A1-93F7-F2A6E352947F}" type="datetimeFigureOut">
              <a:rPr lang="en-IN" smtClean="0"/>
              <a:t>12-03-2024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F0E5EEC-CEED-40B5-8DD0-5AACCB4B2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937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4006" r:id="rId14"/>
    <p:sldLayoutId id="2147484007" r:id="rId15"/>
    <p:sldLayoutId id="2147484008" r:id="rId16"/>
    <p:sldLayoutId id="214748400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36FA-3C5E-4FE3-A709-7EFA636B0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491" y="747252"/>
            <a:ext cx="9767253" cy="254176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5400" b="1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KPN MUZIX APPLICATION</a:t>
            </a:r>
            <a:r>
              <a:rPr lang="en-US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5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2BE10-675B-471B-83EF-977BF7D1D5FA}"/>
              </a:ext>
            </a:extLst>
          </p:cNvPr>
          <p:cNvSpPr txBox="1"/>
          <p:nvPr/>
        </p:nvSpPr>
        <p:spPr>
          <a:xfrm>
            <a:off x="4922304" y="5142263"/>
            <a:ext cx="261217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latin typeface="Times New Roman" panose="02020603050405020304" pitchFamily="18" charset="0"/>
                <a:cs typeface="Times New Roman" panose="02020603050405020304" pitchFamily="18" charset="0"/>
              </a:rPr>
              <a:t>Nithya Sree P</a:t>
            </a:r>
          </a:p>
          <a:p>
            <a:pPr algn="ctr"/>
            <a:r>
              <a:rPr lang="en-US" sz="2000" b="1" spc="3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ECE</a:t>
            </a:r>
            <a:endParaRPr lang="en-IN" sz="2000" b="1" spc="300" dirty="0">
              <a:ln w="0">
                <a:solidFill>
                  <a:srgbClr val="C00000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9E563-26E9-C45C-51F6-2F5692097D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8"/>
          <a:stretch/>
        </p:blipFill>
        <p:spPr>
          <a:xfrm>
            <a:off x="8822708" y="3494549"/>
            <a:ext cx="1716764" cy="1734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A05F3F-3AC9-A62F-A6AB-0A6A333800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4466" r="5581" b="7359"/>
          <a:stretch/>
        </p:blipFill>
        <p:spPr>
          <a:xfrm>
            <a:off x="5484139" y="3575250"/>
            <a:ext cx="1543149" cy="1573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F2020E-29F9-C8D3-2934-EF3E34E29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874" y="3494549"/>
            <a:ext cx="1716764" cy="16490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04AF40-C7EF-CA91-3ECD-B257F67F581F}"/>
              </a:ext>
            </a:extLst>
          </p:cNvPr>
          <p:cNvSpPr txBox="1"/>
          <p:nvPr/>
        </p:nvSpPr>
        <p:spPr>
          <a:xfrm>
            <a:off x="1217802" y="5142263"/>
            <a:ext cx="2656669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latin typeface="Times New Roman" panose="02020603050405020304" pitchFamily="18" charset="0"/>
                <a:cs typeface="Times New Roman" panose="02020603050405020304" pitchFamily="18" charset="0"/>
              </a:rPr>
              <a:t>Priya L P</a:t>
            </a:r>
          </a:p>
          <a:p>
            <a:pPr algn="ctr"/>
            <a:r>
              <a:rPr lang="en-US" sz="2000" b="1" spc="3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MSc. CS</a:t>
            </a:r>
            <a:endParaRPr lang="en-IN" b="1" spc="300" dirty="0">
              <a:ln w="0">
                <a:solidFill>
                  <a:srgbClr val="C00000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1F545-C161-DECE-1E27-89F5F3B59615}"/>
              </a:ext>
            </a:extLst>
          </p:cNvPr>
          <p:cNvSpPr txBox="1"/>
          <p:nvPr/>
        </p:nvSpPr>
        <p:spPr>
          <a:xfrm>
            <a:off x="4452438" y="2765792"/>
            <a:ext cx="386426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 dirty="0">
                <a:ln/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endParaRPr lang="en-IN" sz="2400" b="1" dirty="0">
              <a:ln w="0">
                <a:solidFill>
                  <a:srgbClr val="C00000"/>
                </a:solidFill>
              </a:ln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7A9FD-CCD6-CC08-0332-BF9111EF1977}"/>
              </a:ext>
            </a:extLst>
          </p:cNvPr>
          <p:cNvSpPr txBox="1"/>
          <p:nvPr/>
        </p:nvSpPr>
        <p:spPr>
          <a:xfrm>
            <a:off x="8365573" y="5142263"/>
            <a:ext cx="261217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latin typeface="Times New Roman" panose="02020603050405020304" pitchFamily="18" charset="0"/>
                <a:cs typeface="Times New Roman" panose="02020603050405020304" pitchFamily="18" charset="0"/>
              </a:rPr>
              <a:t>Hongken T</a:t>
            </a:r>
          </a:p>
          <a:p>
            <a:pPr algn="ctr"/>
            <a:r>
              <a:rPr lang="en-US" sz="2000" b="1" spc="300" dirty="0">
                <a:ln/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BSc. CS</a:t>
            </a:r>
            <a:endParaRPr lang="en-IN" sz="2000" b="1" dirty="0">
              <a:ln w="0">
                <a:solidFill>
                  <a:srgbClr val="C00000"/>
                </a:solidFill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633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7C08-D789-C6D0-EF9A-20D68DB53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769" y="473859"/>
            <a:ext cx="9601196" cy="885997"/>
          </a:xfrm>
        </p:spPr>
        <p:txBody>
          <a:bodyPr/>
          <a:lstStyle/>
          <a:p>
            <a:r>
              <a:rPr lang="en-IN" b="1" dirty="0"/>
              <a:t>DASHBOARD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28477F-1B5B-DEA2-9D79-9B0BB22F0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241" y="2005781"/>
            <a:ext cx="9601196" cy="20844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1F8D75-0383-E58B-FE28-47C10B0C6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41" y="4090220"/>
            <a:ext cx="9601196" cy="198857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A17350-81CC-FA70-9BFF-DB60FF27A97E}"/>
              </a:ext>
            </a:extLst>
          </p:cNvPr>
          <p:cNvCxnSpPr/>
          <p:nvPr/>
        </p:nvCxnSpPr>
        <p:spPr>
          <a:xfrm flipV="1">
            <a:off x="6479458" y="1671484"/>
            <a:ext cx="1897626" cy="4227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275060-5408-1206-8129-1C539D2E7173}"/>
              </a:ext>
            </a:extLst>
          </p:cNvPr>
          <p:cNvSpPr txBox="1"/>
          <p:nvPr/>
        </p:nvSpPr>
        <p:spPr>
          <a:xfrm>
            <a:off x="7708490" y="1450182"/>
            <a:ext cx="2054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Add to favourite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00FDF8-3E00-D73A-ECDC-78E4C91F84BA}"/>
              </a:ext>
            </a:extLst>
          </p:cNvPr>
          <p:cNvCxnSpPr/>
          <p:nvPr/>
        </p:nvCxnSpPr>
        <p:spPr>
          <a:xfrm flipH="1" flipV="1">
            <a:off x="2753032" y="1524000"/>
            <a:ext cx="1651820" cy="1622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471F83-D698-0A19-3440-21204EC4AAEF}"/>
              </a:ext>
            </a:extLst>
          </p:cNvPr>
          <p:cNvSpPr txBox="1"/>
          <p:nvPr/>
        </p:nvSpPr>
        <p:spPr>
          <a:xfrm>
            <a:off x="1941871" y="1257262"/>
            <a:ext cx="2054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Search Movies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555D11-A887-2956-F471-2B7E1D1B1C54}"/>
              </a:ext>
            </a:extLst>
          </p:cNvPr>
          <p:cNvCxnSpPr/>
          <p:nvPr/>
        </p:nvCxnSpPr>
        <p:spPr>
          <a:xfrm flipV="1">
            <a:off x="5653549" y="1671484"/>
            <a:ext cx="0" cy="334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96970D-8B75-85CB-6419-26A65E9FC998}"/>
              </a:ext>
            </a:extLst>
          </p:cNvPr>
          <p:cNvSpPr txBox="1"/>
          <p:nvPr/>
        </p:nvSpPr>
        <p:spPr>
          <a:xfrm>
            <a:off x="4753896" y="1307379"/>
            <a:ext cx="2054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Favourite Movies</a:t>
            </a:r>
          </a:p>
        </p:txBody>
      </p:sp>
    </p:spTree>
    <p:extLst>
      <p:ext uri="{BB962C8B-B14F-4D97-AF65-F5344CB8AC3E}">
        <p14:creationId xmlns:p14="http://schemas.microsoft.com/office/powerpoint/2010/main" val="1994821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B5E87C5-4D34-498E-B021-2C1B2DBF5595}"/>
              </a:ext>
            </a:extLst>
          </p:cNvPr>
          <p:cNvSpPr/>
          <p:nvPr/>
        </p:nvSpPr>
        <p:spPr>
          <a:xfrm>
            <a:off x="2678078" y="2644170"/>
            <a:ext cx="683584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9600" b="1" dirty="0">
                <a:ln w="0"/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6129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CACC0F-901F-4D78-AF3C-1D72D6FD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none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b="1" cap="none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7DCB8E-F0A0-4B01-B19D-9AA1E4431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887" y="2006854"/>
            <a:ext cx="10142658" cy="3450613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Muzix application is  a movie application.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app is designed to see all the movies of various languages &amp; genres.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app uses a 3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party API to fetch the movies.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app is compatible with all devices like Desktop, Tablet, Mobile, etc…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our app all movies are present including the latest movies .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956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59B91-ADF6-783B-6BE2-B16F2B72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none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Features of the App</a:t>
            </a:r>
            <a:endParaRPr lang="en-IN" sz="40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CB1DF-C6F4-4A6D-A722-5B1920D79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2938612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 the movie info.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Any Movie.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Add/Remove Favourites.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 movies based on Favourites.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Watch Movie Trailer</a:t>
            </a:r>
          </a:p>
        </p:txBody>
      </p:sp>
    </p:spTree>
    <p:extLst>
      <p:ext uri="{BB962C8B-B14F-4D97-AF65-F5344CB8AC3E}">
        <p14:creationId xmlns:p14="http://schemas.microsoft.com/office/powerpoint/2010/main" val="1684440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7676A-B404-45A9-8CB5-E276955F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8"/>
            <a:ext cx="9603275" cy="1116000"/>
          </a:xfrm>
        </p:spPr>
        <p:txBody>
          <a:bodyPr>
            <a:normAutofit/>
          </a:bodyPr>
          <a:lstStyle/>
          <a:p>
            <a:r>
              <a:rPr lang="en-US" sz="4000" b="1" cap="none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Technologies</a:t>
            </a:r>
            <a:endParaRPr lang="en-IN" sz="4000" b="1" cap="none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DAEE3-8F48-482F-8ED0-27AE77919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879" y="1979156"/>
            <a:ext cx="2889602" cy="4037750"/>
          </a:xfrm>
        </p:spPr>
        <p:txBody>
          <a:bodyPr numCol="1"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Eureka Server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Gateway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Feign Client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</a:p>
          <a:p>
            <a:pPr lvl="1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CB5877-F7E0-4DEF-889F-02E44FD3FFDA}"/>
              </a:ext>
            </a:extLst>
          </p:cNvPr>
          <p:cNvSpPr txBox="1">
            <a:spLocks/>
          </p:cNvSpPr>
          <p:nvPr/>
        </p:nvSpPr>
        <p:spPr>
          <a:xfrm>
            <a:off x="4754094" y="1893358"/>
            <a:ext cx="2889601" cy="3530303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TypeScript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3447E0-1C39-D669-FB0F-CA682FF89D43}"/>
              </a:ext>
            </a:extLst>
          </p:cNvPr>
          <p:cNvSpPr txBox="1">
            <a:spLocks/>
          </p:cNvSpPr>
          <p:nvPr/>
        </p:nvSpPr>
        <p:spPr>
          <a:xfrm>
            <a:off x="1329521" y="1920515"/>
            <a:ext cx="2889602" cy="3530303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 Tools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IntelliJ IDEA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Code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External API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TMDB API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 API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427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6B97-8253-42BB-8693-8CDD32BA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cap="none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br>
              <a:rPr lang="en-US" sz="4000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cap="none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ED149-EC9F-4BF1-B307-20E98ACA8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 Boot is an open source Java-based framework used to create a micro Service.</a:t>
            </a: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 is developed by Pivotal Team and is used to build stand-alone and production ready spring applications. 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62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70454-E6D2-4E02-8F8C-9A8473E9A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none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Angular</a:t>
            </a:r>
            <a:endParaRPr lang="en-IN" sz="4000" b="1" cap="none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0ECDF-C89C-4707-BB3F-A8912D825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3"/>
            <a:ext cx="9814184" cy="3967818"/>
          </a:xfrm>
        </p:spPr>
        <p:txBody>
          <a:bodyPr>
            <a:normAutofit/>
          </a:bodyPr>
          <a:lstStyle/>
          <a:p>
            <a:pPr algn="l"/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Angular is a platform and framework for building single-page client applications using HTML,CSS and TypeScript. </a:t>
            </a:r>
          </a:p>
          <a:p>
            <a:pPr algn="l"/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implements core and optional functionality as a set of TypeScript libraries that you import into your applications.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374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7DB30135-90BF-26ED-E587-135B4EB48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9" y="625025"/>
            <a:ext cx="10563497" cy="529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02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712B9-92B8-FD39-BB3B-D5B679B68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2" y="694096"/>
            <a:ext cx="9601196" cy="679520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LANDING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E7091E-054F-C3A2-7B84-D4DD4EBAE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1" y="1661654"/>
            <a:ext cx="9601195" cy="20254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B8CBF6-7B1B-993A-4944-FE805292C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3687098"/>
            <a:ext cx="11238271" cy="271370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D88919-067A-A448-8632-2C546E5D3486}"/>
              </a:ext>
            </a:extLst>
          </p:cNvPr>
          <p:cNvCxnSpPr/>
          <p:nvPr/>
        </p:nvCxnSpPr>
        <p:spPr>
          <a:xfrm flipV="1">
            <a:off x="8750710" y="982133"/>
            <a:ext cx="383458" cy="846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0C1A5F-DD9E-138E-1B5D-BB5615EEE113}"/>
              </a:ext>
            </a:extLst>
          </p:cNvPr>
          <p:cNvSpPr txBox="1"/>
          <p:nvPr/>
        </p:nvSpPr>
        <p:spPr>
          <a:xfrm>
            <a:off x="9048132" y="748004"/>
            <a:ext cx="1868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REGISTER LOGIN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CF1F22-1560-52D4-9CFD-8C00C2ED88FB}"/>
              </a:ext>
            </a:extLst>
          </p:cNvPr>
          <p:cNvCxnSpPr>
            <a:cxnSpLocks/>
          </p:cNvCxnSpPr>
          <p:nvPr/>
        </p:nvCxnSpPr>
        <p:spPr>
          <a:xfrm flipV="1">
            <a:off x="9301316" y="1321893"/>
            <a:ext cx="255639" cy="438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625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AD52A-DF5C-9D9C-72BF-F9A1E80B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REGISTER &amp; LOGIN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E581C-BF00-8F47-CE09-F01949AE23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FEBBCB-F684-CD84-9A99-134CA152B4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6386" y="2576052"/>
            <a:ext cx="5294496" cy="285548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D9811-BF92-A5FB-2C82-58B85449A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425291F-65B4-E1F0-D792-F06DAA9DD2B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4652" y="2576053"/>
            <a:ext cx="5280326" cy="2855482"/>
          </a:xfrm>
        </p:spPr>
      </p:pic>
    </p:spTree>
    <p:extLst>
      <p:ext uri="{BB962C8B-B14F-4D97-AF65-F5344CB8AC3E}">
        <p14:creationId xmlns:p14="http://schemas.microsoft.com/office/powerpoint/2010/main" val="12975296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3489</TotalTime>
  <Words>242</Words>
  <Application>Microsoft Office PowerPoint</Application>
  <PresentationFormat>Widescreen</PresentationFormat>
  <Paragraphs>58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Garamond</vt:lpstr>
      <vt:lpstr>Times New Roman</vt:lpstr>
      <vt:lpstr>Organic</vt:lpstr>
      <vt:lpstr>KPN MUZIX APPLICATION  </vt:lpstr>
      <vt:lpstr>Introduction</vt:lpstr>
      <vt:lpstr>Features of the App</vt:lpstr>
      <vt:lpstr>Tools &amp; Technologies</vt:lpstr>
      <vt:lpstr>Spring Boot </vt:lpstr>
      <vt:lpstr>Angular</vt:lpstr>
      <vt:lpstr>PowerPoint Presentation</vt:lpstr>
      <vt:lpstr>LANDING PAGE</vt:lpstr>
      <vt:lpstr>REGISTER &amp; LOGIN PAGE</vt:lpstr>
      <vt:lpstr>DASHBOARD 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Muzix  Application</dc:title>
  <dc:creator>Mohammad Kamran</dc:creator>
  <cp:lastModifiedBy>Hongken Shiu</cp:lastModifiedBy>
  <cp:revision>38</cp:revision>
  <dcterms:created xsi:type="dcterms:W3CDTF">2022-05-12T11:35:18Z</dcterms:created>
  <dcterms:modified xsi:type="dcterms:W3CDTF">2024-03-12T12:33:50Z</dcterms:modified>
</cp:coreProperties>
</file>